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61" r:id="rId5"/>
    <p:sldId id="262" r:id="rId6"/>
    <p:sldId id="265" r:id="rId7"/>
    <p:sldId id="266" r:id="rId8"/>
    <p:sldId id="268" r:id="rId9"/>
    <p:sldId id="269" r:id="rId10"/>
    <p:sldId id="270" r:id="rId11"/>
    <p:sldId id="277" r:id="rId12"/>
    <p:sldId id="271" r:id="rId13"/>
    <p:sldId id="272" r:id="rId14"/>
    <p:sldId id="273" r:id="rId15"/>
    <p:sldId id="274" r:id="rId16"/>
    <p:sldId id="27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5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13524B91-98AB-4227-9A30-77C12DF0059D}" type="datetimeFigureOut">
              <a:rPr lang="en-US" smtClean="0"/>
              <a:t>14-Jan-22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08678CAF-1195-4D7C-8F14-DC4AC94FDB6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88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24B91-98AB-4227-9A30-77C12DF0059D}" type="datetimeFigureOut">
              <a:rPr lang="en-US" smtClean="0"/>
              <a:t>14-Jan-22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78CAF-1195-4D7C-8F14-DC4AC94FD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69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24B91-98AB-4227-9A30-77C12DF0059D}" type="datetimeFigureOut">
              <a:rPr lang="en-US" smtClean="0"/>
              <a:t>14-Jan-22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78CAF-1195-4D7C-8F14-DC4AC94FDB6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156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24B91-98AB-4227-9A30-77C12DF0059D}" type="datetimeFigureOut">
              <a:rPr lang="en-US" smtClean="0"/>
              <a:t>14-Jan-22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78CAF-1195-4D7C-8F14-DC4AC94FDB6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4489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24B91-98AB-4227-9A30-77C12DF0059D}" type="datetimeFigureOut">
              <a:rPr lang="en-US" smtClean="0"/>
              <a:t>14-Jan-22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78CAF-1195-4D7C-8F14-DC4AC94FD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105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24B91-98AB-4227-9A30-77C12DF0059D}" type="datetimeFigureOut">
              <a:rPr lang="en-US" smtClean="0"/>
              <a:t>14-Jan-22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78CAF-1195-4D7C-8F14-DC4AC94FDB6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1761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24B91-98AB-4227-9A30-77C12DF0059D}" type="datetimeFigureOut">
              <a:rPr lang="en-US" smtClean="0"/>
              <a:t>14-Jan-22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78CAF-1195-4D7C-8F14-DC4AC94FDB6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4456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24B91-98AB-4227-9A30-77C12DF0059D}" type="datetimeFigureOut">
              <a:rPr lang="en-US" smtClean="0"/>
              <a:t>14-Jan-22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78CAF-1195-4D7C-8F14-DC4AC94FDB6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986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24B91-98AB-4227-9A30-77C12DF0059D}" type="datetimeFigureOut">
              <a:rPr lang="en-US" smtClean="0"/>
              <a:t>14-Jan-22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78CAF-1195-4D7C-8F14-DC4AC94FDB6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519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24B91-98AB-4227-9A30-77C12DF0059D}" type="datetimeFigureOut">
              <a:rPr lang="en-US" smtClean="0"/>
              <a:t>14-Jan-22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78CAF-1195-4D7C-8F14-DC4AC94FD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479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24B91-98AB-4227-9A30-77C12DF0059D}" type="datetimeFigureOut">
              <a:rPr lang="en-US" smtClean="0"/>
              <a:t>14-Jan-22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78CAF-1195-4D7C-8F14-DC4AC94FDB6C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717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24B91-98AB-4227-9A30-77C12DF0059D}" type="datetimeFigureOut">
              <a:rPr lang="en-US" smtClean="0"/>
              <a:t>14-Jan-22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78CAF-1195-4D7C-8F14-DC4AC94FD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810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24B91-98AB-4227-9A30-77C12DF0059D}" type="datetimeFigureOut">
              <a:rPr lang="en-US" smtClean="0"/>
              <a:t>14-Jan-22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78CAF-1195-4D7C-8F14-DC4AC94FDB6C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498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24B91-98AB-4227-9A30-77C12DF0059D}" type="datetimeFigureOut">
              <a:rPr lang="en-US" smtClean="0"/>
              <a:t>14-Jan-22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78CAF-1195-4D7C-8F14-DC4AC94FDB6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0820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24B91-98AB-4227-9A30-77C12DF0059D}" type="datetimeFigureOut">
              <a:rPr lang="en-US" smtClean="0"/>
              <a:t>14-Jan-22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78CAF-1195-4D7C-8F14-DC4AC94FD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259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24B91-98AB-4227-9A30-77C12DF0059D}" type="datetimeFigureOut">
              <a:rPr lang="en-US" smtClean="0"/>
              <a:t>14-Jan-22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78CAF-1195-4D7C-8F14-DC4AC94FDB6C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5624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24B91-98AB-4227-9A30-77C12DF0059D}" type="datetimeFigureOut">
              <a:rPr lang="en-US" smtClean="0"/>
              <a:t>14-Jan-22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78CAF-1195-4D7C-8F14-DC4AC94FD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74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3524B91-98AB-4227-9A30-77C12DF0059D}" type="datetimeFigureOut">
              <a:rPr lang="en-US" smtClean="0"/>
              <a:t>14-Jan-22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8678CAF-1195-4D7C-8F14-DC4AC94FD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697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19EF28B-CC62-48E1-BD27-77C49A1176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Presenting the Project titled</a:t>
            </a:r>
          </a:p>
          <a:p>
            <a:r>
              <a:rPr lang="en-US" dirty="0"/>
              <a:t>“ </a:t>
            </a:r>
            <a:r>
              <a:rPr lang="en-IN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ONLINE MOMOS MINIA ORDERING WEBSITE”</a:t>
            </a:r>
          </a:p>
          <a:p>
            <a:r>
              <a:rPr lang="en-IN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MomosMinia.com</a:t>
            </a:r>
          </a:p>
          <a:p>
            <a:r>
              <a:rPr lang="en-IN" sz="1800" b="1" dirty="0">
                <a:latin typeface="Calibri" panose="020F0502020204030204" pitchFamily="34" charset="0"/>
                <a:cs typeface="Times New Roman" panose="02020603050405020304" pitchFamily="18" charset="0"/>
              </a:rPr>
              <a:t>TYCS 2019-2020</a:t>
            </a:r>
          </a:p>
          <a:p>
            <a:endParaRPr lang="en-IN" sz="18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845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53862C-6E7C-467B-913F-DEE5CC7A5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PAGE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A600203-7C64-4884-80B8-71192A357F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595" y="2555896"/>
            <a:ext cx="4557268" cy="3217334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6878A81-EB1D-463F-87D8-AE058C28021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138" y="2658534"/>
            <a:ext cx="4718050" cy="3217334"/>
          </a:xfrm>
        </p:spPr>
      </p:pic>
    </p:spTree>
    <p:extLst>
      <p:ext uri="{BB962C8B-B14F-4D97-AF65-F5344CB8AC3E}">
        <p14:creationId xmlns:p14="http://schemas.microsoft.com/office/powerpoint/2010/main" val="4059937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E6334-F94F-48A0-930D-7DCB8C903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LOGIN AND REGISTER PAGE 	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04583A5-3EE2-4FF8-AC91-991B47A70E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2CBFFC-40F5-49DA-B8D2-C81CFE5AD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229" y="2609772"/>
            <a:ext cx="4718304" cy="3211223"/>
          </a:xfrm>
          <a:prstGeom prst="rect">
            <a:avLst/>
          </a:prstGeom>
        </p:spPr>
      </p:pic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7D6F2F66-282C-462A-85AC-E83A1E6207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570584"/>
            <a:ext cx="4718050" cy="321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199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A02DBEB-8361-4BDC-BE6F-29F75B526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Checkout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EBF8685-A9AF-42CE-991F-F65CA68D96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803" y="2658533"/>
            <a:ext cx="4679244" cy="3216805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4AF36A2-3B14-4920-8F55-5E679B6F7BD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541" y="2658533"/>
            <a:ext cx="4679244" cy="3216805"/>
          </a:xfrm>
        </p:spPr>
      </p:pic>
    </p:spTree>
    <p:extLst>
      <p:ext uri="{BB962C8B-B14F-4D97-AF65-F5344CB8AC3E}">
        <p14:creationId xmlns:p14="http://schemas.microsoft.com/office/powerpoint/2010/main" val="1949424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BF48D-17A1-48B2-A44F-A910D201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 Order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8E23E8A-BAA5-46D8-8A3A-70A1E0ABCB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803" y="2565919"/>
            <a:ext cx="4679244" cy="3309420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F71617A-2D59-40B8-BD8A-3D2212B115B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955" y="2565919"/>
            <a:ext cx="4679244" cy="3309419"/>
          </a:xfrm>
        </p:spPr>
      </p:pic>
    </p:spTree>
    <p:extLst>
      <p:ext uri="{BB962C8B-B14F-4D97-AF65-F5344CB8AC3E}">
        <p14:creationId xmlns:p14="http://schemas.microsoft.com/office/powerpoint/2010/main" val="1053585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5D4E-D9FF-4BD6-A938-9EE930A5E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PAGE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B1099B-5FFD-4210-B795-490367EE0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93" y="2453951"/>
            <a:ext cx="6517952" cy="366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88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5A7448-40EC-4FCD-B7B4-D7420289C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359" y="2553673"/>
            <a:ext cx="5980922" cy="336426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56866215-E8DC-4A7D-8E9D-D771119AD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887440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FA85D-C7F3-42F5-B749-5150DD8FE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50349-CFF6-43B1-8FDF-6D4B5371B8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13600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1799221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C6A8F-93E0-4C14-9EEC-A7723959F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050A9-7418-4E37-BF05-448419268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The purpose of this website is to outline the parameters under which the principals will pursue the construction, development &amp; operation of franchised </a:t>
            </a:r>
            <a:r>
              <a:rPr lang="en-IN" sz="1800" dirty="0" err="1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Momos</a:t>
            </a:r>
            <a:r>
              <a:rPr lang="en-IN" sz="1800" dirty="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N" sz="1800" dirty="0" err="1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Minia</a:t>
            </a:r>
            <a:r>
              <a:rPr lang="en-IN" sz="1800" dirty="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N" sz="1800" dirty="0" err="1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Website.The</a:t>
            </a:r>
            <a:r>
              <a:rPr lang="en-IN" sz="1800" dirty="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main objective is to make customers happy and making a profit.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 Quite simply my aim is to encourage and support the production, vending and consumption of our </a:t>
            </a:r>
            <a:r>
              <a:rPr lang="en-IN" sz="1800" dirty="0" err="1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Momos</a:t>
            </a:r>
            <a:r>
              <a:rPr lang="en-IN" sz="1800" dirty="0">
                <a:solidFill>
                  <a:srgbClr val="000000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r>
              <a:rPr lang="en-IN" sz="1800" dirty="0">
                <a:solidFill>
                  <a:srgbClr val="222222"/>
                </a:solidFill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Each smaller objective should be geared toward getting new customers and keeping them returning again and again for a scoop of </a:t>
            </a:r>
            <a:r>
              <a:rPr lang="en-IN" sz="1800" dirty="0">
                <a:solidFill>
                  <a:srgbClr val="222222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our </a:t>
            </a:r>
            <a:r>
              <a:rPr lang="en-IN" sz="1800" dirty="0">
                <a:solidFill>
                  <a:srgbClr val="222222"/>
                </a:solidFill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finest Varieties in </a:t>
            </a:r>
            <a:r>
              <a:rPr lang="en-IN" sz="1800" dirty="0" err="1">
                <a:solidFill>
                  <a:srgbClr val="222222"/>
                </a:solidFill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Momos</a:t>
            </a:r>
            <a:r>
              <a:rPr lang="en-IN" sz="1800" dirty="0">
                <a:solidFill>
                  <a:srgbClr val="222222"/>
                </a:solidFill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dirty="0">
                <a:solidFill>
                  <a:srgbClr val="222222"/>
                </a:solidFill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dirty="0">
                <a:solidFill>
                  <a:srgbClr val="222222"/>
                </a:solidFill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</a:t>
            </a:r>
            <a:r>
              <a:rPr lang="en-IN" sz="1800" dirty="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   </a:t>
            </a:r>
            <a:r>
              <a:rPr lang="en-IN" sz="1800" dirty="0">
                <a:solidFill>
                  <a:srgbClr val="222222"/>
                </a:solidFill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There is plenty of competition in the various foodie industry. That competition is present all year around. The main purpose of online </a:t>
            </a:r>
            <a:r>
              <a:rPr lang="en-IN" sz="1800" dirty="0" err="1">
                <a:solidFill>
                  <a:srgbClr val="222222"/>
                </a:solidFill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momos</a:t>
            </a:r>
            <a:r>
              <a:rPr lang="en-IN" sz="1800" dirty="0">
                <a:solidFill>
                  <a:srgbClr val="222222"/>
                </a:solidFill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N" sz="1800" dirty="0" err="1">
                <a:solidFill>
                  <a:srgbClr val="222222"/>
                </a:solidFill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minia</a:t>
            </a:r>
            <a:r>
              <a:rPr lang="en-IN" sz="1800" dirty="0">
                <a:solidFill>
                  <a:srgbClr val="222222"/>
                </a:solidFill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ordering website  is to develop a general purpose e-commerce store where any foodie such as(varieties in </a:t>
            </a:r>
            <a:r>
              <a:rPr lang="en-IN" sz="1800" dirty="0" err="1">
                <a:solidFill>
                  <a:srgbClr val="222222"/>
                </a:solidFill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momos,etc</a:t>
            </a:r>
            <a:r>
              <a:rPr lang="en-IN" sz="1800" dirty="0">
                <a:solidFill>
                  <a:srgbClr val="222222"/>
                </a:solidFill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)can be bought from the comfort of home.</a:t>
            </a:r>
          </a:p>
        </p:txBody>
      </p:sp>
    </p:spTree>
    <p:extLst>
      <p:ext uri="{BB962C8B-B14F-4D97-AF65-F5344CB8AC3E}">
        <p14:creationId xmlns:p14="http://schemas.microsoft.com/office/powerpoint/2010/main" val="2793415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42A4B-E7A1-4151-9C1E-830C8108F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D6E33C-8543-4B9F-8BB0-16456DABD1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278" b="4635"/>
          <a:stretch/>
        </p:blipFill>
        <p:spPr>
          <a:xfrm>
            <a:off x="3146778" y="2557464"/>
            <a:ext cx="5823051" cy="316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979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6CE8D-238D-4534-A3CB-95770BC24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AND PROPOSED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10E8A-D49E-48C3-9B7B-8F81D8A1C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472440" marR="0">
              <a:spcBef>
                <a:spcPts val="0"/>
              </a:spcBef>
              <a:spcAft>
                <a:spcPts val="0"/>
              </a:spcAft>
            </a:pPr>
            <a:r>
              <a:rPr lang="en-US" sz="3300" b="1" u="sng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CURRENT SYSTEM</a:t>
            </a:r>
            <a:endParaRPr lang="en-US" sz="33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7244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472440" marR="0">
              <a:spcBef>
                <a:spcPts val="0"/>
              </a:spcBef>
              <a:spcAft>
                <a:spcPts val="0"/>
              </a:spcAft>
            </a:pPr>
            <a:r>
              <a:rPr lang="en-IN" sz="3600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current system includes very </a:t>
            </a:r>
            <a:r>
              <a:rPr lang="en-IN" sz="3600" dirty="0" err="1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tremendious</a:t>
            </a:r>
            <a:r>
              <a:rPr lang="en-IN" sz="3600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complex work. The system is portable &amp; scalable so that support users increased significantly &amp; can be adapted to any establishment.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3600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Like we see that in shops many shopkeeper who used to record their shop details like client orders, rates, discount rates, etc. This involves a lot of paperwork and carries a difficult task. For calculating the amount of bill many shopkeeper uses a calculator</a:t>
            </a:r>
            <a:r>
              <a:rPr lang="en-IN" sz="3600" b="1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2400" b="1" i="1" u="sng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Limitations of current system</a:t>
            </a:r>
            <a:endParaRPr lang="en-US" sz="2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b="1" i="1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TIME CONSUMING</a:t>
            </a:r>
            <a:endParaRPr lang="en-US" sz="2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b="1" i="1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LESS SECURITY</a:t>
            </a:r>
            <a:endParaRPr lang="en-US" sz="2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b="1" i="1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WASTE OF PAPER</a:t>
            </a:r>
            <a:endParaRPr lang="en-US" sz="2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b="1" i="1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DIFFICULT TO SEARCH &amp; REMEMBER THE DETAILS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160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88E55-CD0F-4C41-92A7-FAF15F192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92F0A-399A-4DF7-8F26-540270C09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proposed system process provide a user friendly GUI that will help data </a:t>
            </a:r>
            <a:r>
              <a:rPr lang="en-IN" sz="1800" dirty="0" err="1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entry.It’s</a:t>
            </a:r>
            <a:r>
              <a:rPr lang="en-IN" sz="1800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main aim is to reduce the difficulty of remembering the details and manage the shop details </a:t>
            </a:r>
            <a:r>
              <a:rPr lang="en-IN" sz="1800" dirty="0" err="1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easily.The</a:t>
            </a:r>
            <a:r>
              <a:rPr lang="en-IN" sz="1800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developed system will be a time saving application for the user. The system makes the overall project management much easier and flexible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N" sz="1800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 can be assessed over the internet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b="1" i="1" u="sng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Advantages of proposed system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Accuracy &amp; reliability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 friendly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Less time consuming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 use of calculator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b="1" i="1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Reduce human effort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b="1" i="1" dirty="0"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 paperwork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705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D4F25-3275-48BD-B764-8C70AF9DD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1F4532-7407-44F6-AF5E-342163B3B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739" y="2600324"/>
            <a:ext cx="6009953" cy="338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55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E6334-F94F-48A0-930D-7DCB8C903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LOGIN AND REGISTER PAGE 	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04583A5-3EE2-4FF8-AC91-991B47A70E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2CBFFC-40F5-49DA-B8D2-C81CFE5AD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353" y="2659225"/>
            <a:ext cx="4718304" cy="3211223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BD0BA91-3C37-4D02-9EEE-BEC659AECF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25" y="2659225"/>
            <a:ext cx="4718050" cy="321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03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2050B-F69E-4966-997D-734A52FDF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4133AF-445C-4A84-B567-56862EDAF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465" y="2480776"/>
            <a:ext cx="6410131" cy="360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314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3C865D7-367B-4CF6-A0CB-ACC5C41BA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MENU PAGE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C7526B7-D959-41AD-96EB-5E21772C3D2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616" y="2873829"/>
            <a:ext cx="4412340" cy="2996619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D324D76F-49A8-4554-82AB-D0439636D0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25" y="2888655"/>
            <a:ext cx="4718050" cy="2905655"/>
          </a:xfrm>
        </p:spPr>
      </p:pic>
    </p:spTree>
    <p:extLst>
      <p:ext uri="{BB962C8B-B14F-4D97-AF65-F5344CB8AC3E}">
        <p14:creationId xmlns:p14="http://schemas.microsoft.com/office/powerpoint/2010/main" val="37831622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290</TotalTime>
  <Words>391</Words>
  <Application>Microsoft Office PowerPoint</Application>
  <PresentationFormat>Widescreen</PresentationFormat>
  <Paragraphs>42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Arial Black</vt:lpstr>
      <vt:lpstr>Arial Narrow</vt:lpstr>
      <vt:lpstr>Calibri</vt:lpstr>
      <vt:lpstr>Garamond</vt:lpstr>
      <vt:lpstr>Symbol</vt:lpstr>
      <vt:lpstr>Times New Roman</vt:lpstr>
      <vt:lpstr>Organic</vt:lpstr>
      <vt:lpstr>PowerPoint Presentation</vt:lpstr>
      <vt:lpstr>INTRODUCTION</vt:lpstr>
      <vt:lpstr>HOME PAGE</vt:lpstr>
      <vt:lpstr>CURRENT AND PROPOSED SYSTEM</vt:lpstr>
      <vt:lpstr>PROPOSED SYSTEM</vt:lpstr>
      <vt:lpstr>HOME PAGE </vt:lpstr>
      <vt:lpstr>LOGIN AND REGISTER PAGE  </vt:lpstr>
      <vt:lpstr>ABOUT US </vt:lpstr>
      <vt:lpstr>MENU PAGE</vt:lpstr>
      <vt:lpstr>ORDER PAGE</vt:lpstr>
      <vt:lpstr>LOGIN AND REGISTER PAGE  </vt:lpstr>
      <vt:lpstr>Checkout</vt:lpstr>
      <vt:lpstr>Place Order</vt:lpstr>
      <vt:lpstr>CONTACT PAGE </vt:lpstr>
      <vt:lpstr>FOOTER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Priyanka Ramakant Kadam</dc:title>
  <dc:creator>Priyanka Kadam</dc:creator>
  <cp:lastModifiedBy>Priyanka Kadam</cp:lastModifiedBy>
  <cp:revision>20</cp:revision>
  <dcterms:created xsi:type="dcterms:W3CDTF">2020-09-12T06:42:59Z</dcterms:created>
  <dcterms:modified xsi:type="dcterms:W3CDTF">2022-01-14T11:07:53Z</dcterms:modified>
</cp:coreProperties>
</file>